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40"/>
  </p:notesMasterIdLst>
  <p:sldIdLst>
    <p:sldId id="259" r:id="rId6"/>
    <p:sldId id="317" r:id="rId7"/>
    <p:sldId id="261" r:id="rId8"/>
    <p:sldId id="369" r:id="rId9"/>
    <p:sldId id="370" r:id="rId10"/>
    <p:sldId id="371" r:id="rId11"/>
    <p:sldId id="398" r:id="rId12"/>
    <p:sldId id="413" r:id="rId13"/>
    <p:sldId id="362" r:id="rId14"/>
    <p:sldId id="372" r:id="rId15"/>
    <p:sldId id="395" r:id="rId16"/>
    <p:sldId id="396" r:id="rId17"/>
    <p:sldId id="397" r:id="rId18"/>
    <p:sldId id="394" r:id="rId19"/>
    <p:sldId id="376" r:id="rId20"/>
    <p:sldId id="399" r:id="rId21"/>
    <p:sldId id="402" r:id="rId22"/>
    <p:sldId id="400" r:id="rId23"/>
    <p:sldId id="311" r:id="rId24"/>
    <p:sldId id="403" r:id="rId25"/>
    <p:sldId id="401" r:id="rId26"/>
    <p:sldId id="404" r:id="rId27"/>
    <p:sldId id="405" r:id="rId28"/>
    <p:sldId id="406" r:id="rId29"/>
    <p:sldId id="384" r:id="rId30"/>
    <p:sldId id="407" r:id="rId31"/>
    <p:sldId id="408" r:id="rId32"/>
    <p:sldId id="411" r:id="rId33"/>
    <p:sldId id="409" r:id="rId34"/>
    <p:sldId id="410" r:id="rId35"/>
    <p:sldId id="412" r:id="rId36"/>
    <p:sldId id="366" r:id="rId37"/>
    <p:sldId id="414" r:id="rId38"/>
    <p:sldId id="280" r:id="rId3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51E55-4AEC-446B-B99A-CC2B85EED3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CF403-4059-4AA7-9CC4-4FD8C1C76697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B8D0407-5227-4E77-9941-D600636488C5}" type="parTrans" cxnId="{A719BD4A-CE72-4336-AC6B-A9E5A9E1B6F5}">
      <dgm:prSet/>
      <dgm:spPr/>
      <dgm:t>
        <a:bodyPr/>
        <a:lstStyle/>
        <a:p>
          <a:endParaRPr lang="en-US"/>
        </a:p>
      </dgm:t>
    </dgm:pt>
    <dgm:pt modelId="{F8B55205-18E1-473A-A7A6-00265B5F1CDF}" type="sibTrans" cxnId="{A719BD4A-CE72-4336-AC6B-A9E5A9E1B6F5}">
      <dgm:prSet/>
      <dgm:spPr/>
      <dgm:t>
        <a:bodyPr/>
        <a:lstStyle/>
        <a:p>
          <a:endParaRPr lang="en-US"/>
        </a:p>
      </dgm:t>
    </dgm:pt>
    <dgm:pt modelId="{6F5D0180-EF63-4332-B67A-E912C8E67AF0}">
      <dgm:prSet phldrT="[Text]"/>
      <dgm:spPr/>
      <dgm:t>
        <a:bodyPr/>
        <a:lstStyle/>
        <a:p>
          <a:r>
            <a:rPr lang="en-US" dirty="0"/>
            <a:t>is a </a:t>
          </a:r>
          <a:r>
            <a:rPr lang="en-US" b="1" dirty="0"/>
            <a:t>task automation </a:t>
          </a:r>
          <a:r>
            <a:rPr lang="en-US" dirty="0"/>
            <a:t>and configuration management </a:t>
          </a:r>
          <a:r>
            <a:rPr lang="en-US" b="1" dirty="0"/>
            <a:t>framework</a:t>
          </a:r>
          <a:r>
            <a:rPr lang="en-US" dirty="0"/>
            <a:t> from Microsoft, consisting of a </a:t>
          </a:r>
          <a:r>
            <a:rPr lang="en-US" b="1" dirty="0"/>
            <a:t>command-line shell </a:t>
          </a:r>
          <a:r>
            <a:rPr lang="en-US" dirty="0"/>
            <a:t>and associated </a:t>
          </a:r>
          <a:r>
            <a:rPr lang="en-US" b="1" dirty="0"/>
            <a:t>scripting language </a:t>
          </a:r>
          <a:r>
            <a:rPr lang="en-US" dirty="0"/>
            <a:t>built on the .NET Framework and .NET Core.</a:t>
          </a:r>
        </a:p>
      </dgm:t>
    </dgm:pt>
    <dgm:pt modelId="{6534F6C9-7756-48E2-986C-DC071718EA74}" type="parTrans" cxnId="{42A35DFC-85E4-4D33-91F6-601961286257}">
      <dgm:prSet/>
      <dgm:spPr/>
      <dgm:t>
        <a:bodyPr/>
        <a:lstStyle/>
        <a:p>
          <a:endParaRPr lang="en-US"/>
        </a:p>
      </dgm:t>
    </dgm:pt>
    <dgm:pt modelId="{75F69295-0608-46A4-AAE8-5360E5C0E4CE}" type="sibTrans" cxnId="{42A35DFC-85E4-4D33-91F6-601961286257}">
      <dgm:prSet/>
      <dgm:spPr/>
      <dgm:t>
        <a:bodyPr/>
        <a:lstStyle/>
        <a:p>
          <a:endParaRPr lang="en-US"/>
        </a:p>
      </dgm:t>
    </dgm:pt>
    <dgm:pt modelId="{C6D03B7A-F288-4500-A313-2668A335BDD0}">
      <dgm:prSet phldrT="[Text]"/>
      <dgm:spPr/>
      <dgm:t>
        <a:bodyPr/>
        <a:lstStyle/>
        <a:p>
          <a:r>
            <a:rPr lang="en-US" dirty="0"/>
            <a:t>SharePoint PnP PowerShell</a:t>
          </a:r>
        </a:p>
      </dgm:t>
    </dgm:pt>
    <dgm:pt modelId="{E5581837-28CE-4E27-8FC9-983041A880E2}" type="parTrans" cxnId="{E8B742AE-3C09-4CA2-B4CD-D35B275C6E65}">
      <dgm:prSet/>
      <dgm:spPr/>
      <dgm:t>
        <a:bodyPr/>
        <a:lstStyle/>
        <a:p>
          <a:endParaRPr lang="en-US"/>
        </a:p>
      </dgm:t>
    </dgm:pt>
    <dgm:pt modelId="{305DEC20-34B0-4B07-9B15-FD5937C39549}" type="sibTrans" cxnId="{E8B742AE-3C09-4CA2-B4CD-D35B275C6E65}">
      <dgm:prSet/>
      <dgm:spPr/>
      <dgm:t>
        <a:bodyPr/>
        <a:lstStyle/>
        <a:p>
          <a:endParaRPr lang="en-US"/>
        </a:p>
      </dgm:t>
    </dgm:pt>
    <dgm:pt modelId="{609677D9-051C-4113-AEC4-BACFD7ED454F}">
      <dgm:prSet phldrT="[Text]"/>
      <dgm:spPr/>
      <dgm:t>
        <a:bodyPr/>
        <a:lstStyle/>
        <a:p>
          <a:r>
            <a:rPr lang="en-US" b="0" i="0" dirty="0"/>
            <a:t>contains a library of </a:t>
          </a:r>
          <a:r>
            <a:rPr lang="en-US" b="1" i="0" dirty="0"/>
            <a:t>PowerShell </a:t>
          </a:r>
          <a:r>
            <a:rPr lang="en-US" b="0" i="0" dirty="0"/>
            <a:t>commands (</a:t>
          </a:r>
          <a:r>
            <a:rPr lang="en-US" b="1" i="0" dirty="0"/>
            <a:t>PnP</a:t>
          </a:r>
          <a:r>
            <a:rPr lang="en-US" b="0" i="0" dirty="0"/>
            <a:t> </a:t>
          </a:r>
          <a:r>
            <a:rPr lang="en-US" b="1" i="0" dirty="0"/>
            <a:t>PowerShell</a:t>
          </a:r>
          <a:r>
            <a:rPr lang="en-US" b="0" i="0" dirty="0"/>
            <a:t>) that allows you to perform complex provisioning and artifact management actions towards </a:t>
          </a:r>
          <a:r>
            <a:rPr lang="en-US" b="1" i="0" dirty="0"/>
            <a:t>SharePoint.</a:t>
          </a:r>
          <a:endParaRPr lang="en-US" b="1" dirty="0"/>
        </a:p>
      </dgm:t>
    </dgm:pt>
    <dgm:pt modelId="{750EBF11-AD66-4F7E-8A69-2225C3B22318}" type="parTrans" cxnId="{1A0F7399-99CE-42E2-B181-B0EEBA930CDD}">
      <dgm:prSet/>
      <dgm:spPr/>
      <dgm:t>
        <a:bodyPr/>
        <a:lstStyle/>
        <a:p>
          <a:endParaRPr lang="en-US"/>
        </a:p>
      </dgm:t>
    </dgm:pt>
    <dgm:pt modelId="{74EFE30F-287F-4C51-801F-CEC0A4C76332}" type="sibTrans" cxnId="{1A0F7399-99CE-42E2-B181-B0EEBA930CDD}">
      <dgm:prSet/>
      <dgm:spPr/>
      <dgm:t>
        <a:bodyPr/>
        <a:lstStyle/>
        <a:p>
          <a:endParaRPr lang="en-US"/>
        </a:p>
      </dgm:t>
    </dgm:pt>
    <dgm:pt modelId="{0A6880BA-B5E7-4E3C-8F00-D0C087843545}">
      <dgm:prSet phldrT="[Text]"/>
      <dgm:spPr/>
      <dgm:t>
        <a:bodyPr/>
        <a:lstStyle/>
        <a:p>
          <a:r>
            <a:rPr lang="en-US" dirty="0"/>
            <a:t>PnP</a:t>
          </a:r>
        </a:p>
      </dgm:t>
    </dgm:pt>
    <dgm:pt modelId="{325BF649-FB37-4E97-88BF-73384B64BF04}" type="parTrans" cxnId="{41FD068D-8502-494B-9071-67DE02197DDA}">
      <dgm:prSet/>
      <dgm:spPr/>
      <dgm:t>
        <a:bodyPr/>
        <a:lstStyle/>
        <a:p>
          <a:endParaRPr lang="en-US"/>
        </a:p>
      </dgm:t>
    </dgm:pt>
    <dgm:pt modelId="{F7132E4F-B80B-4FB5-A2CB-DE3658D363F1}" type="sibTrans" cxnId="{41FD068D-8502-494B-9071-67DE02197DDA}">
      <dgm:prSet/>
      <dgm:spPr/>
      <dgm:t>
        <a:bodyPr/>
        <a:lstStyle/>
        <a:p>
          <a:endParaRPr lang="en-US"/>
        </a:p>
      </dgm:t>
    </dgm:pt>
    <dgm:pt modelId="{638CB4D9-D071-4EDA-BB13-971C59490E19}">
      <dgm:prSet phldrT="[Text]"/>
      <dgm:spPr/>
      <dgm:t>
        <a:bodyPr/>
        <a:lstStyle/>
        <a:p>
          <a:r>
            <a:rPr lang="en-US" b="1" dirty="0"/>
            <a:t>Patterns and  Practices</a:t>
          </a:r>
        </a:p>
      </dgm:t>
    </dgm:pt>
    <dgm:pt modelId="{05A1410E-9B69-4FEF-845E-AC60453F9ADD}" type="parTrans" cxnId="{EC73012D-7B7D-4C69-AD89-B98E15D220E8}">
      <dgm:prSet/>
      <dgm:spPr/>
      <dgm:t>
        <a:bodyPr/>
        <a:lstStyle/>
        <a:p>
          <a:endParaRPr lang="en-US"/>
        </a:p>
      </dgm:t>
    </dgm:pt>
    <dgm:pt modelId="{02865EE1-1FD8-4813-AC97-7B4AF78811B1}" type="sibTrans" cxnId="{EC73012D-7B7D-4C69-AD89-B98E15D220E8}">
      <dgm:prSet/>
      <dgm:spPr/>
      <dgm:t>
        <a:bodyPr/>
        <a:lstStyle/>
        <a:p>
          <a:endParaRPr lang="en-US"/>
        </a:p>
      </dgm:t>
    </dgm:pt>
    <dgm:pt modelId="{730587AE-28A6-4AC3-9FCE-20C744975983}" type="pres">
      <dgm:prSet presAssocID="{6EE51E55-4AEC-446B-B99A-CC2B85EED330}" presName="Name0" presStyleCnt="0">
        <dgm:presLayoutVars>
          <dgm:dir/>
          <dgm:animLvl val="lvl"/>
          <dgm:resizeHandles val="exact"/>
        </dgm:presLayoutVars>
      </dgm:prSet>
      <dgm:spPr/>
    </dgm:pt>
    <dgm:pt modelId="{A60A7670-41D8-41E2-B50D-E33ABD7604D6}" type="pres">
      <dgm:prSet presAssocID="{0A6880BA-B5E7-4E3C-8F00-D0C087843545}" presName="linNode" presStyleCnt="0"/>
      <dgm:spPr/>
    </dgm:pt>
    <dgm:pt modelId="{D47DBE3F-67D4-40EA-A089-45AFA8BA688D}" type="pres">
      <dgm:prSet presAssocID="{0A6880BA-B5E7-4E3C-8F00-D0C0878435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406FE72-3CBB-4B03-924C-8710BB3B6ED8}" type="pres">
      <dgm:prSet presAssocID="{0A6880BA-B5E7-4E3C-8F00-D0C087843545}" presName="descendantText" presStyleLbl="alignAccFollowNode1" presStyleIdx="0" presStyleCnt="3">
        <dgm:presLayoutVars>
          <dgm:bulletEnabled val="1"/>
        </dgm:presLayoutVars>
      </dgm:prSet>
      <dgm:spPr/>
    </dgm:pt>
    <dgm:pt modelId="{281C3FB9-2D9E-4ED0-8A29-A7D2AC31EEF1}" type="pres">
      <dgm:prSet presAssocID="{F7132E4F-B80B-4FB5-A2CB-DE3658D363F1}" presName="sp" presStyleCnt="0"/>
      <dgm:spPr/>
    </dgm:pt>
    <dgm:pt modelId="{DD0C0F43-E0C5-413B-AC3C-E1607C330723}" type="pres">
      <dgm:prSet presAssocID="{79CCF403-4059-4AA7-9CC4-4FD8C1C76697}" presName="linNode" presStyleCnt="0"/>
      <dgm:spPr/>
    </dgm:pt>
    <dgm:pt modelId="{F4A20714-ABE2-4904-A4A5-2C248A7D1AE0}" type="pres">
      <dgm:prSet presAssocID="{79CCF403-4059-4AA7-9CC4-4FD8C1C766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36AABA4-ED49-414A-9901-EEBE69C20CB0}" type="pres">
      <dgm:prSet presAssocID="{79CCF403-4059-4AA7-9CC4-4FD8C1C76697}" presName="descendantText" presStyleLbl="alignAccFollowNode1" presStyleIdx="1" presStyleCnt="3">
        <dgm:presLayoutVars>
          <dgm:bulletEnabled val="1"/>
        </dgm:presLayoutVars>
      </dgm:prSet>
      <dgm:spPr/>
    </dgm:pt>
    <dgm:pt modelId="{3A443828-F83E-4D09-B7FD-8B9E610B2E05}" type="pres">
      <dgm:prSet presAssocID="{F8B55205-18E1-473A-A7A6-00265B5F1CDF}" presName="sp" presStyleCnt="0"/>
      <dgm:spPr/>
    </dgm:pt>
    <dgm:pt modelId="{B397EE03-608B-4102-ADB2-FCE6DB88D8A7}" type="pres">
      <dgm:prSet presAssocID="{C6D03B7A-F288-4500-A313-2668A335BDD0}" presName="linNode" presStyleCnt="0"/>
      <dgm:spPr/>
    </dgm:pt>
    <dgm:pt modelId="{90F48135-A2C8-4528-9698-0C71D5ABD898}" type="pres">
      <dgm:prSet presAssocID="{C6D03B7A-F288-4500-A313-2668A335BDD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46C739-C1CB-4DB2-9CA5-A71D92885132}" type="pres">
      <dgm:prSet presAssocID="{C6D03B7A-F288-4500-A313-2668A335BDD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A4FF909-53B4-4E73-AA0A-FAF49683A40C}" type="presOf" srcId="{638CB4D9-D071-4EDA-BB13-971C59490E19}" destId="{8406FE72-3CBB-4B03-924C-8710BB3B6ED8}" srcOrd="0" destOrd="0" presId="urn:microsoft.com/office/officeart/2005/8/layout/vList5"/>
    <dgm:cxn modelId="{EC73012D-7B7D-4C69-AD89-B98E15D220E8}" srcId="{0A6880BA-B5E7-4E3C-8F00-D0C087843545}" destId="{638CB4D9-D071-4EDA-BB13-971C59490E19}" srcOrd="0" destOrd="0" parTransId="{05A1410E-9B69-4FEF-845E-AC60453F9ADD}" sibTransId="{02865EE1-1FD8-4813-AC97-7B4AF78811B1}"/>
    <dgm:cxn modelId="{E7BFAE5D-4C8A-46A1-A488-0F72586B0DAE}" type="presOf" srcId="{0A6880BA-B5E7-4E3C-8F00-D0C087843545}" destId="{D47DBE3F-67D4-40EA-A089-45AFA8BA688D}" srcOrd="0" destOrd="0" presId="urn:microsoft.com/office/officeart/2005/8/layout/vList5"/>
    <dgm:cxn modelId="{A719BD4A-CE72-4336-AC6B-A9E5A9E1B6F5}" srcId="{6EE51E55-4AEC-446B-B99A-CC2B85EED330}" destId="{79CCF403-4059-4AA7-9CC4-4FD8C1C76697}" srcOrd="1" destOrd="0" parTransId="{5B8D0407-5227-4E77-9941-D600636488C5}" sibTransId="{F8B55205-18E1-473A-A7A6-00265B5F1CDF}"/>
    <dgm:cxn modelId="{41FD068D-8502-494B-9071-67DE02197DDA}" srcId="{6EE51E55-4AEC-446B-B99A-CC2B85EED330}" destId="{0A6880BA-B5E7-4E3C-8F00-D0C087843545}" srcOrd="0" destOrd="0" parTransId="{325BF649-FB37-4E97-88BF-73384B64BF04}" sibTransId="{F7132E4F-B80B-4FB5-A2CB-DE3658D363F1}"/>
    <dgm:cxn modelId="{7093078F-7DFB-4C03-A3F7-C97C3150593C}" type="presOf" srcId="{6EE51E55-4AEC-446B-B99A-CC2B85EED330}" destId="{730587AE-28A6-4AC3-9FCE-20C744975983}" srcOrd="0" destOrd="0" presId="urn:microsoft.com/office/officeart/2005/8/layout/vList5"/>
    <dgm:cxn modelId="{D0E67C92-30D2-4C19-963E-2EA28F213295}" type="presOf" srcId="{C6D03B7A-F288-4500-A313-2668A335BDD0}" destId="{90F48135-A2C8-4528-9698-0C71D5ABD898}" srcOrd="0" destOrd="0" presId="urn:microsoft.com/office/officeart/2005/8/layout/vList5"/>
    <dgm:cxn modelId="{1A0F7399-99CE-42E2-B181-B0EEBA930CDD}" srcId="{C6D03B7A-F288-4500-A313-2668A335BDD0}" destId="{609677D9-051C-4113-AEC4-BACFD7ED454F}" srcOrd="0" destOrd="0" parTransId="{750EBF11-AD66-4F7E-8A69-2225C3B22318}" sibTransId="{74EFE30F-287F-4C51-801F-CEC0A4C76332}"/>
    <dgm:cxn modelId="{FEC919AA-118A-42E1-93A6-500D5446167B}" type="presOf" srcId="{79CCF403-4059-4AA7-9CC4-4FD8C1C76697}" destId="{F4A20714-ABE2-4904-A4A5-2C248A7D1AE0}" srcOrd="0" destOrd="0" presId="urn:microsoft.com/office/officeart/2005/8/layout/vList5"/>
    <dgm:cxn modelId="{E8B742AE-3C09-4CA2-B4CD-D35B275C6E65}" srcId="{6EE51E55-4AEC-446B-B99A-CC2B85EED330}" destId="{C6D03B7A-F288-4500-A313-2668A335BDD0}" srcOrd="2" destOrd="0" parTransId="{E5581837-28CE-4E27-8FC9-983041A880E2}" sibTransId="{305DEC20-34B0-4B07-9B15-FD5937C39549}"/>
    <dgm:cxn modelId="{B1349ADA-79BB-476A-B6F1-FC17C263C9C5}" type="presOf" srcId="{6F5D0180-EF63-4332-B67A-E912C8E67AF0}" destId="{936AABA4-ED49-414A-9901-EEBE69C20CB0}" srcOrd="0" destOrd="0" presId="urn:microsoft.com/office/officeart/2005/8/layout/vList5"/>
    <dgm:cxn modelId="{886102EB-881E-403E-9E1E-C4118076AB08}" type="presOf" srcId="{609677D9-051C-4113-AEC4-BACFD7ED454F}" destId="{7446C739-C1CB-4DB2-9CA5-A71D92885132}" srcOrd="0" destOrd="0" presId="urn:microsoft.com/office/officeart/2005/8/layout/vList5"/>
    <dgm:cxn modelId="{42A35DFC-85E4-4D33-91F6-601961286257}" srcId="{79CCF403-4059-4AA7-9CC4-4FD8C1C76697}" destId="{6F5D0180-EF63-4332-B67A-E912C8E67AF0}" srcOrd="0" destOrd="0" parTransId="{6534F6C9-7756-48E2-986C-DC071718EA74}" sibTransId="{75F69295-0608-46A4-AAE8-5360E5C0E4CE}"/>
    <dgm:cxn modelId="{84C7A30F-5870-4F13-AACC-0790C91880DD}" type="presParOf" srcId="{730587AE-28A6-4AC3-9FCE-20C744975983}" destId="{A60A7670-41D8-41E2-B50D-E33ABD7604D6}" srcOrd="0" destOrd="0" presId="urn:microsoft.com/office/officeart/2005/8/layout/vList5"/>
    <dgm:cxn modelId="{A7F0CFE5-1A1A-4848-A623-32F403B0AEC3}" type="presParOf" srcId="{A60A7670-41D8-41E2-B50D-E33ABD7604D6}" destId="{D47DBE3F-67D4-40EA-A089-45AFA8BA688D}" srcOrd="0" destOrd="0" presId="urn:microsoft.com/office/officeart/2005/8/layout/vList5"/>
    <dgm:cxn modelId="{2819D92C-3012-45DE-938C-7071F0BB948A}" type="presParOf" srcId="{A60A7670-41D8-41E2-B50D-E33ABD7604D6}" destId="{8406FE72-3CBB-4B03-924C-8710BB3B6ED8}" srcOrd="1" destOrd="0" presId="urn:microsoft.com/office/officeart/2005/8/layout/vList5"/>
    <dgm:cxn modelId="{C780389B-FE75-40E3-9F40-BA5675B9D989}" type="presParOf" srcId="{730587AE-28A6-4AC3-9FCE-20C744975983}" destId="{281C3FB9-2D9E-4ED0-8A29-A7D2AC31EEF1}" srcOrd="1" destOrd="0" presId="urn:microsoft.com/office/officeart/2005/8/layout/vList5"/>
    <dgm:cxn modelId="{A5C2E8F7-F964-4440-96CD-1DD1D458F2C8}" type="presParOf" srcId="{730587AE-28A6-4AC3-9FCE-20C744975983}" destId="{DD0C0F43-E0C5-413B-AC3C-E1607C330723}" srcOrd="2" destOrd="0" presId="urn:microsoft.com/office/officeart/2005/8/layout/vList5"/>
    <dgm:cxn modelId="{44131841-0417-42AB-9672-165B1D3D5C15}" type="presParOf" srcId="{DD0C0F43-E0C5-413B-AC3C-E1607C330723}" destId="{F4A20714-ABE2-4904-A4A5-2C248A7D1AE0}" srcOrd="0" destOrd="0" presId="urn:microsoft.com/office/officeart/2005/8/layout/vList5"/>
    <dgm:cxn modelId="{9B810462-644F-4808-B146-8EBF5AE0CB5F}" type="presParOf" srcId="{DD0C0F43-E0C5-413B-AC3C-E1607C330723}" destId="{936AABA4-ED49-414A-9901-EEBE69C20CB0}" srcOrd="1" destOrd="0" presId="urn:microsoft.com/office/officeart/2005/8/layout/vList5"/>
    <dgm:cxn modelId="{7F064E15-91B6-4C9B-ACDD-02740945CC83}" type="presParOf" srcId="{730587AE-28A6-4AC3-9FCE-20C744975983}" destId="{3A443828-F83E-4D09-B7FD-8B9E610B2E05}" srcOrd="3" destOrd="0" presId="urn:microsoft.com/office/officeart/2005/8/layout/vList5"/>
    <dgm:cxn modelId="{30E10D67-A29F-4FDD-9683-BE6D1EF0F045}" type="presParOf" srcId="{730587AE-28A6-4AC3-9FCE-20C744975983}" destId="{B397EE03-608B-4102-ADB2-FCE6DB88D8A7}" srcOrd="4" destOrd="0" presId="urn:microsoft.com/office/officeart/2005/8/layout/vList5"/>
    <dgm:cxn modelId="{1CDC260D-1B3F-446A-8FA5-CD243D8885D4}" type="presParOf" srcId="{B397EE03-608B-4102-ADB2-FCE6DB88D8A7}" destId="{90F48135-A2C8-4528-9698-0C71D5ABD898}" srcOrd="0" destOrd="0" presId="urn:microsoft.com/office/officeart/2005/8/layout/vList5"/>
    <dgm:cxn modelId="{44C90A3F-CD26-436A-B12C-6D22F31B9588}" type="presParOf" srcId="{B397EE03-608B-4102-ADB2-FCE6DB88D8A7}" destId="{7446C739-C1CB-4DB2-9CA5-A71D928851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FE72-3CBB-4B03-924C-8710BB3B6ED8}">
      <dsp:nvSpPr>
        <dsp:cNvPr id="0" name=""/>
        <dsp:cNvSpPr/>
      </dsp:nvSpPr>
      <dsp:spPr>
        <a:xfrm rot="5400000">
          <a:off x="6589693" y="-2661724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Patterns and  Practices</a:t>
          </a:r>
        </a:p>
      </dsp:txBody>
      <dsp:txXfrm rot="-5400000">
        <a:off x="3785616" y="197116"/>
        <a:ext cx="6675221" cy="1012303"/>
      </dsp:txXfrm>
    </dsp:sp>
    <dsp:sp modelId="{D47DBE3F-67D4-40EA-A089-45AFA8BA688D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PnP</a:t>
          </a:r>
        </a:p>
      </dsp:txBody>
      <dsp:txXfrm>
        <a:off x="68454" y="70578"/>
        <a:ext cx="3648708" cy="1265378"/>
      </dsp:txXfrm>
    </dsp:sp>
    <dsp:sp modelId="{936AABA4-ED49-414A-9901-EEBE69C20CB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 a </a:t>
          </a:r>
          <a:r>
            <a:rPr lang="en-US" sz="1800" b="1" kern="1200" dirty="0"/>
            <a:t>task automation </a:t>
          </a:r>
          <a:r>
            <a:rPr lang="en-US" sz="1800" kern="1200" dirty="0"/>
            <a:t>and configuration management </a:t>
          </a:r>
          <a:r>
            <a:rPr lang="en-US" sz="1800" b="1" kern="1200" dirty="0"/>
            <a:t>framework</a:t>
          </a:r>
          <a:r>
            <a:rPr lang="en-US" sz="1800" kern="1200" dirty="0"/>
            <a:t> from Microsoft, consisting of a </a:t>
          </a:r>
          <a:r>
            <a:rPr lang="en-US" sz="1800" b="1" kern="1200" dirty="0"/>
            <a:t>command-line shell </a:t>
          </a:r>
          <a:r>
            <a:rPr lang="en-US" sz="1800" kern="1200" dirty="0"/>
            <a:t>and associated </a:t>
          </a:r>
          <a:r>
            <a:rPr lang="en-US" sz="1800" b="1" kern="1200" dirty="0"/>
            <a:t>scripting language </a:t>
          </a:r>
          <a:r>
            <a:rPr lang="en-US" sz="1800" kern="1200" dirty="0"/>
            <a:t>built on the .NET Framework and .NET Core.</a:t>
          </a:r>
        </a:p>
      </dsp:txBody>
      <dsp:txXfrm rot="-5400000">
        <a:off x="3785616" y="1669517"/>
        <a:ext cx="6675221" cy="1012303"/>
      </dsp:txXfrm>
    </dsp:sp>
    <dsp:sp modelId="{F4A20714-ABE2-4904-A4A5-2C248A7D1A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PowerShell</a:t>
          </a:r>
        </a:p>
      </dsp:txBody>
      <dsp:txXfrm>
        <a:off x="68454" y="1542979"/>
        <a:ext cx="3648708" cy="1265378"/>
      </dsp:txXfrm>
    </dsp:sp>
    <dsp:sp modelId="{7446C739-C1CB-4DB2-9CA5-A71D928851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contains a library of </a:t>
          </a:r>
          <a:r>
            <a:rPr lang="en-US" sz="1800" b="1" i="0" kern="1200" dirty="0"/>
            <a:t>PowerShell </a:t>
          </a:r>
          <a:r>
            <a:rPr lang="en-US" sz="1800" b="0" i="0" kern="1200" dirty="0"/>
            <a:t>commands (</a:t>
          </a:r>
          <a:r>
            <a:rPr lang="en-US" sz="1800" b="1" i="0" kern="1200" dirty="0"/>
            <a:t>PnP</a:t>
          </a:r>
          <a:r>
            <a:rPr lang="en-US" sz="1800" b="0" i="0" kern="1200" dirty="0"/>
            <a:t> </a:t>
          </a:r>
          <a:r>
            <a:rPr lang="en-US" sz="1800" b="1" i="0" kern="1200" dirty="0"/>
            <a:t>PowerShell</a:t>
          </a:r>
          <a:r>
            <a:rPr lang="en-US" sz="1800" b="0" i="0" kern="1200" dirty="0"/>
            <a:t>) that allows you to perform complex provisioning and artifact management actions towards </a:t>
          </a:r>
          <a:r>
            <a:rPr lang="en-US" sz="1800" b="1" i="0" kern="1200" dirty="0"/>
            <a:t>SharePoint.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90F48135-A2C8-4528-9698-0C71D5ABD898}">
      <dsp:nvSpPr>
        <dsp:cNvPr id="0" name=""/>
        <dsp:cNvSpPr/>
      </dsp:nvSpPr>
      <dsp:spPr>
        <a:xfrm>
          <a:off x="0" y="29469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SharePoint PnP PowerShell</a:t>
          </a:r>
        </a:p>
      </dsp:txBody>
      <dsp:txXfrm>
        <a:off x="68454" y="3015379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683580"/>
            <a:ext cx="4920880" cy="34723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SharePoint Saturday 2017: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SharePoint PnP PowerShell and what it can do for my SharePoint Environment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971700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SharePoint PnP PowerShell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29870EE-930F-47A9-B73C-15FDFAC0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351456"/>
              </p:ext>
            </p:extLst>
          </p:nvPr>
        </p:nvGraphicFramePr>
        <p:xfrm>
          <a:off x="838200" y="15128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07B-1417-4AC8-B8E9-2057F22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F0AE-A45B-469D-A150-C2CE619B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CE23-F926-4692-8E82-70AB06C6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C4347-B6F5-4D59-A324-301BA5154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94" y="1414791"/>
            <a:ext cx="9645028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6E-97FA-4377-945F-3596B6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DC990-ED18-4340-B2D3-514EEE69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23" y="1512888"/>
            <a:ext cx="4647554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58FD-20B9-4B83-8CFB-AB517CB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BBAB4-1B6D-4212-8567-3DDA34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5E57D-DCA4-49B6-BB63-8FF055A4ED9E}"/>
              </a:ext>
            </a:extLst>
          </p:cNvPr>
          <p:cNvSpPr/>
          <p:nvPr/>
        </p:nvSpPr>
        <p:spPr>
          <a:xfrm>
            <a:off x="3772223" y="5987239"/>
            <a:ext cx="463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https://github.com/SharePoint/PnP-PowerShell</a:t>
            </a:r>
          </a:p>
        </p:txBody>
      </p:sp>
    </p:spTree>
    <p:extLst>
      <p:ext uri="{BB962C8B-B14F-4D97-AF65-F5344CB8AC3E}">
        <p14:creationId xmlns:p14="http://schemas.microsoft.com/office/powerpoint/2010/main" val="373670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3DD66-0915-4AD6-95D1-A50733C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PnP PowerShell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BAFDD-9936-4C02-8512-6D6BB029D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8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Fields</a:t>
            </a:r>
          </a:p>
          <a:p>
            <a:r>
              <a:rPr lang="en-US" b="1" dirty="0"/>
              <a:t>Files and Folders</a:t>
            </a:r>
          </a:p>
          <a:p>
            <a:r>
              <a:rPr lang="en-US" dirty="0"/>
              <a:t>Information Management</a:t>
            </a:r>
          </a:p>
          <a:p>
            <a:r>
              <a:rPr lang="en-US" b="1" dirty="0"/>
              <a:t>Lists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Provisioning</a:t>
            </a:r>
          </a:p>
          <a:p>
            <a:r>
              <a:rPr lang="en-US" b="1" dirty="0"/>
              <a:t>Publishing</a:t>
            </a:r>
          </a:p>
          <a:p>
            <a:r>
              <a:rPr lang="en-US" dirty="0"/>
              <a:t>Records Management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SharePoint Recycle Bin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F66730-F18B-41E6-8762-8571C6DD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276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SharePoint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b="1" dirty="0"/>
              <a:t>Sites</a:t>
            </a:r>
          </a:p>
          <a:p>
            <a:r>
              <a:rPr lang="en-US" b="1" dirty="0"/>
              <a:t>Taxonomy</a:t>
            </a:r>
          </a:p>
          <a:p>
            <a:r>
              <a:rPr lang="en-US" dirty="0"/>
              <a:t>Tenant Administration</a:t>
            </a:r>
          </a:p>
          <a:p>
            <a:r>
              <a:rPr lang="en-US" b="1" dirty="0"/>
              <a:t>User and group management</a:t>
            </a:r>
          </a:p>
          <a:p>
            <a:r>
              <a:rPr lang="en-US" b="1" dirty="0"/>
              <a:t>User Profiles</a:t>
            </a:r>
          </a:p>
          <a:p>
            <a:r>
              <a:rPr lang="en-US" dirty="0"/>
              <a:t>Utilities</a:t>
            </a:r>
          </a:p>
          <a:p>
            <a:r>
              <a:rPr lang="en-US" b="1" dirty="0"/>
              <a:t>Web Parts</a:t>
            </a:r>
          </a:p>
          <a:p>
            <a:r>
              <a:rPr lang="en-US" b="1" dirty="0"/>
              <a:t>Webs</a:t>
            </a:r>
          </a:p>
          <a:p>
            <a:r>
              <a:rPr lang="en-US" dirty="0"/>
              <a:t>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04EDD-3BF4-4A2C-AD57-100B6A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E2F86-CB4A-43EE-8B14-6C8326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B464769-8D14-42F1-A6A6-0F2CB11531D6}"/>
              </a:ext>
            </a:extLst>
          </p:cNvPr>
          <p:cNvSpPr txBox="1">
            <a:spLocks/>
          </p:cNvSpPr>
          <p:nvPr/>
        </p:nvSpPr>
        <p:spPr>
          <a:xfrm>
            <a:off x="102832" y="181485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Apps</a:t>
            </a:r>
          </a:p>
          <a:p>
            <a:r>
              <a:rPr lang="en-US" dirty="0"/>
              <a:t>Base Cmdlets</a:t>
            </a:r>
          </a:p>
          <a:p>
            <a:r>
              <a:rPr lang="en-US" b="1" dirty="0"/>
              <a:t>Branding</a:t>
            </a:r>
          </a:p>
          <a:p>
            <a:r>
              <a:rPr lang="en-US" dirty="0"/>
              <a:t>Client-Side Pages</a:t>
            </a:r>
          </a:p>
          <a:p>
            <a:r>
              <a:rPr lang="en-US" b="1" dirty="0"/>
              <a:t>Content Types</a:t>
            </a:r>
          </a:p>
          <a:p>
            <a:r>
              <a:rPr lang="en-US" dirty="0"/>
              <a:t>Document Sets</a:t>
            </a:r>
          </a:p>
          <a:p>
            <a:r>
              <a:rPr lang="en-US" dirty="0"/>
              <a:t>Event Receivers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3640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C25C-F6E5-4D69-A747-0BF7FB7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D4CB-993B-4732-A7FE-84292F48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20AD8-4A89-45FF-8BC6-29B7EE9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4725C-B322-4827-B61B-D37955B6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92" y="1284272"/>
            <a:ext cx="9409836" cy="50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SharePoint PnP PowerShell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CD17E2-D324-4C7C-9DA3-8572CE3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5577-1897-49A2-833B-586C7B8C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Tools for using PowerShell</a:t>
            </a:r>
          </a:p>
          <a:p>
            <a:pPr lvl="1"/>
            <a:r>
              <a:rPr lang="en-US" dirty="0"/>
              <a:t>Windows PowerShell ISE</a:t>
            </a:r>
          </a:p>
          <a:p>
            <a:pPr lvl="2"/>
            <a:r>
              <a:rPr lang="en-US" dirty="0"/>
              <a:t>Comes with Windows 10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/>
              <a:t>Must add extension</a:t>
            </a:r>
            <a:r>
              <a:rPr lang="en-US"/>
              <a:t>: PowerShell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2EE6-98F2-4EF3-B1E9-E28F708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8B63-3D44-4FBA-96BC-EDB57E3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A059-D636-4666-A8E1-59C6279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8" y="3499247"/>
            <a:ext cx="4408726" cy="327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7EB8AC-5C6D-412B-AB11-F876BCEA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8" y="3524926"/>
            <a:ext cx="4335430" cy="3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F5E-D5C3-4EAC-913A-677E4E6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7452-76E2-4D96-A13D-B698E62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what is installed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Get-Command -Module *PnP*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5621-959C-4100-A338-59C31E9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68BB-3574-4EF8-864D-66CA040A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FA2B2-7E7B-4DBD-ACCB-C315760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36" y="2907743"/>
            <a:ext cx="5973879" cy="37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D4A3-7ACA-42BA-9603-3117C1B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PowerShell PnP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CFB-5BEE-4C8F-ACB5-7A364FE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1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r>
              <a:rPr lang="en-US" dirty="0"/>
              <a:t>SharePoint 2016</a:t>
            </a:r>
          </a:p>
          <a:p>
            <a:pPr lvl="1"/>
            <a:r>
              <a:rPr lang="en-US" dirty="0"/>
              <a:t>Install-Module SharePointPnPPowerShell2016</a:t>
            </a:r>
          </a:p>
          <a:p>
            <a:pPr lvl="1"/>
            <a:r>
              <a:rPr lang="en-US" dirty="0"/>
              <a:t>Uninstall-Module SharePointPnPPowerShell2016</a:t>
            </a:r>
          </a:p>
          <a:p>
            <a:r>
              <a:rPr lang="en-US" dirty="0"/>
              <a:t>SharePoint 2013</a:t>
            </a:r>
          </a:p>
          <a:p>
            <a:pPr lvl="1"/>
            <a:r>
              <a:rPr lang="en-US" dirty="0"/>
              <a:t>Install-Module SharePointPnPPowerShell2013</a:t>
            </a:r>
          </a:p>
          <a:p>
            <a:pPr lvl="1"/>
            <a:r>
              <a:rPr lang="en-US" dirty="0"/>
              <a:t>Uninstall-Module SharePointPnPPowerShell2013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37C-AA1B-4CD9-B3DE-B73CC9F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E4AE0-A1D3-43E3-8204-0577633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Commands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Overview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Setup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Live 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8E76-DA97-4862-B4B5-53B131C0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08D-963F-4DE5-8B73-938526B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5"/>
            <a:ext cx="10515600" cy="49672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our environment:</a:t>
            </a:r>
          </a:p>
          <a:p>
            <a:pPr lvl="1"/>
            <a:r>
              <a:rPr lang="en-US" dirty="0"/>
              <a:t>First check to see what version of SharePoint PnP PowerShell is installed</a:t>
            </a:r>
          </a:p>
          <a:p>
            <a:pPr lvl="2"/>
            <a:r>
              <a:rPr lang="en-US" dirty="0"/>
              <a:t>Command:</a:t>
            </a:r>
          </a:p>
          <a:p>
            <a:pPr lvl="3"/>
            <a:r>
              <a:rPr lang="en-US" dirty="0"/>
              <a:t>Get-Command -Module *PnP*</a:t>
            </a:r>
          </a:p>
          <a:p>
            <a:pPr lvl="1"/>
            <a:r>
              <a:rPr lang="en-US" dirty="0"/>
              <a:t>Next Install, Uninstall / Install or do nothing for SharePoint PnP PowerShell</a:t>
            </a:r>
          </a:p>
          <a:p>
            <a:pPr lvl="2"/>
            <a:r>
              <a:rPr lang="en-US" dirty="0"/>
              <a:t>Commands</a:t>
            </a:r>
          </a:p>
          <a:p>
            <a:pPr lvl="3"/>
            <a:r>
              <a:rPr lang="en-US" dirty="0"/>
              <a:t>SharePoint Online</a:t>
            </a:r>
          </a:p>
          <a:p>
            <a:pPr lvl="4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4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3"/>
            <a:r>
              <a:rPr lang="en-US" dirty="0"/>
              <a:t>SharePoint 2016</a:t>
            </a:r>
          </a:p>
          <a:p>
            <a:pPr lvl="4"/>
            <a:r>
              <a:rPr lang="en-US" dirty="0"/>
              <a:t>Install-Module SharePointPnPPowerShell2016</a:t>
            </a:r>
          </a:p>
          <a:p>
            <a:pPr lvl="4"/>
            <a:r>
              <a:rPr lang="en-US" dirty="0"/>
              <a:t>Uninstall-Module SharePointPnPPowerShell2016</a:t>
            </a:r>
          </a:p>
          <a:p>
            <a:pPr lvl="3"/>
            <a:r>
              <a:rPr lang="en-US" dirty="0"/>
              <a:t>SharePoint 2013</a:t>
            </a:r>
          </a:p>
          <a:p>
            <a:pPr lvl="4"/>
            <a:r>
              <a:rPr lang="en-US" dirty="0"/>
              <a:t>Install-Module SharePointPnPPowerShell2013</a:t>
            </a:r>
          </a:p>
          <a:p>
            <a:pPr lvl="4"/>
            <a:r>
              <a:rPr lang="en-US" dirty="0"/>
              <a:t>Uninstall-Module SharePointPnPPowerShell2013</a:t>
            </a:r>
          </a:p>
          <a:p>
            <a:pPr lvl="1"/>
            <a:r>
              <a:rPr lang="en-US" dirty="0"/>
              <a:t>For Visual Studio Code </a:t>
            </a:r>
          </a:p>
          <a:p>
            <a:pPr lvl="2"/>
            <a:r>
              <a:rPr lang="en-US" dirty="0"/>
              <a:t>Install extension</a:t>
            </a:r>
          </a:p>
          <a:p>
            <a:pPr lvl="3"/>
            <a:r>
              <a:rPr lang="en-US" dirty="0"/>
              <a:t>PowerShell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E2DE-21E9-4DED-B66F-39B3A7A9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59AD-1758-406D-A15F-075AD4B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434-E411-4D79-9C33-8FDF4B9E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3541-895B-490E-A975-81D8210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933590" cy="4351338"/>
          </a:xfrm>
        </p:spPr>
        <p:txBody>
          <a:bodyPr/>
          <a:lstStyle/>
          <a:p>
            <a:r>
              <a:rPr lang="en-US" dirty="0"/>
              <a:t>First things first</a:t>
            </a:r>
          </a:p>
          <a:p>
            <a:r>
              <a:rPr lang="en-US" dirty="0"/>
              <a:t>You must connect to the SharePoint site before you can do anything.</a:t>
            </a:r>
          </a:p>
          <a:p>
            <a:r>
              <a:rPr lang="en-US" dirty="0"/>
              <a:t>Command:</a:t>
            </a:r>
          </a:p>
          <a:p>
            <a:pPr lvl="1"/>
            <a:r>
              <a:rPr lang="en-US" sz="2000" dirty="0"/>
              <a:t>Connect-</a:t>
            </a:r>
            <a:r>
              <a:rPr lang="en-US" sz="2000" dirty="0" err="1"/>
              <a:t>PnPOnline</a:t>
            </a:r>
            <a:r>
              <a:rPr lang="en-US" sz="2000" dirty="0"/>
              <a:t> –</a:t>
            </a:r>
            <a:r>
              <a:rPr lang="en-US" sz="2000" dirty="0" err="1"/>
              <a:t>Url</a:t>
            </a:r>
            <a:r>
              <a:rPr lang="en-US" sz="2000" dirty="0"/>
              <a:t> </a:t>
            </a:r>
          </a:p>
          <a:p>
            <a:pPr lvl="2"/>
            <a:r>
              <a:rPr lang="en-US" sz="1600" dirty="0"/>
              <a:t>-</a:t>
            </a:r>
            <a:r>
              <a:rPr lang="en-US" sz="1600" dirty="0" err="1"/>
              <a:t>Url</a:t>
            </a:r>
            <a:r>
              <a:rPr lang="en-US" sz="1600" dirty="0"/>
              <a:t> is the URL for the site you want to connect to</a:t>
            </a:r>
          </a:p>
          <a:p>
            <a:pPr lvl="2"/>
            <a:r>
              <a:rPr lang="en-US" sz="1600" dirty="0"/>
              <a:t>Example</a:t>
            </a:r>
          </a:p>
          <a:p>
            <a:pPr lvl="3"/>
            <a:r>
              <a:rPr lang="en-US" sz="1600" dirty="0"/>
              <a:t>Connect-</a:t>
            </a:r>
            <a:r>
              <a:rPr lang="en-US" sz="1600" dirty="0" err="1"/>
              <a:t>PnPOnline</a:t>
            </a:r>
            <a:r>
              <a:rPr lang="en-US" sz="1600" dirty="0"/>
              <a:t> –</a:t>
            </a:r>
            <a:r>
              <a:rPr lang="en-US" sz="1600" dirty="0" err="1"/>
              <a:t>Url</a:t>
            </a:r>
            <a:r>
              <a:rPr lang="en-US" sz="1600" dirty="0"/>
              <a:t> https://kieferconsultinginc.sharepoint.com/sites/SharePointSaturday2017/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DE16-7DC1-43DE-870B-B5271E7A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D6FE-B3E2-4AA9-B7A1-2573F2E3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F406-9630-4115-B303-813FA88F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6066-18CB-4539-8574-1F3BEF6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list, simple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New-</a:t>
            </a:r>
            <a:r>
              <a:rPr lang="en-US" dirty="0" err="1"/>
              <a:t>PnPList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</a:t>
            </a:r>
            <a:r>
              <a:rPr lang="en-US" dirty="0" err="1"/>
              <a:t>FirstDemoList</a:t>
            </a:r>
            <a:r>
              <a:rPr lang="en-US" dirty="0"/>
              <a:t>" -Template Announcements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9CEF-46BC-42B6-B5BF-25379E6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D459A-35CA-4C6F-B856-532895C6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80B-74F3-4BD7-9A57-E5724B46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6316-DC60-41BE-A16C-CF67202D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773302" cy="4351338"/>
          </a:xfrm>
        </p:spPr>
        <p:txBody>
          <a:bodyPr/>
          <a:lstStyle/>
          <a:p>
            <a:r>
              <a:rPr lang="en-US" dirty="0"/>
              <a:t>Change List Settings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"First Demo List"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20</a:t>
            </a:r>
          </a:p>
          <a:p>
            <a:endParaRPr lang="en-US" dirty="0"/>
          </a:p>
          <a:p>
            <a:r>
              <a:rPr lang="en-US" dirty="0"/>
              <a:t>Add List Item</a:t>
            </a:r>
          </a:p>
          <a:p>
            <a:pPr lvl="1"/>
            <a:r>
              <a:rPr lang="en-US" dirty="0"/>
              <a:t>Command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PnPListItem</a:t>
            </a:r>
            <a:r>
              <a:rPr lang="en-US" dirty="0"/>
              <a:t> -List "First Demo List" -</a:t>
            </a:r>
            <a:r>
              <a:rPr lang="en-US" dirty="0" err="1"/>
              <a:t>ContentType</a:t>
            </a:r>
            <a:r>
              <a:rPr lang="en-US" dirty="0"/>
              <a:t> "Item" -Values @{"Title" = "Test Title 1"; "Body" = "Here is content for the body"}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CBF2C-D3F7-4555-B90B-1891B821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507C-C0F7-414C-91FA-ADD33749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B9D-759E-48DD-A198-8691AC15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746A-7296-4BD6-9B03-9BBD8C48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Quick Launch Navigation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PnPNavigationNode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"https://kieferconsultinginc.sharepoint.com/sites/SharePointSaturday2017/</a:t>
            </a:r>
            <a:r>
              <a:rPr lang="en-US" dirty="0" err="1"/>
              <a:t>FirstDemoList</a:t>
            </a:r>
            <a:r>
              <a:rPr lang="en-US" dirty="0"/>
              <a:t>/" -Location "</a:t>
            </a:r>
            <a:r>
              <a:rPr lang="en-US" dirty="0" err="1"/>
              <a:t>QuickLaunch</a:t>
            </a:r>
            <a:r>
              <a:rPr lang="en-US" dirty="0"/>
              <a:t>"</a:t>
            </a:r>
          </a:p>
          <a:p>
            <a:pPr lvl="2"/>
            <a:endParaRPr lang="en-US" dirty="0"/>
          </a:p>
          <a:p>
            <a:r>
              <a:rPr lang="en-US" dirty="0"/>
              <a:t>Add a View to List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"First Demo List" -Title "First Demo List Items" -Fields "</a:t>
            </a:r>
            <a:r>
              <a:rPr lang="en-US" dirty="0" err="1"/>
              <a:t>Title","Body</a:t>
            </a:r>
            <a:r>
              <a:rPr lang="en-US" dirty="0"/>
              <a:t>"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9255-9B8B-403D-8BC9-D9D3F1EF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C63C6-2D66-4B42-ABFD-EAA37B5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4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5133944" cy="1500187"/>
          </a:xfrm>
        </p:spPr>
        <p:txBody>
          <a:bodyPr/>
          <a:lstStyle/>
          <a:p>
            <a:r>
              <a:rPr lang="en-US" dirty="0"/>
              <a:t>PowerShell File – Add Lists to Multiple Sites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ACF5-B8FA-4CFC-B71A-8FDA15E1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Lists to Multiple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0C3F-1F89-4BA8-B003-1BB516B0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 we are going to use the power of PowerShell scripting to do the following:</a:t>
            </a:r>
          </a:p>
          <a:p>
            <a:pPr lvl="1"/>
            <a:r>
              <a:rPr lang="en-US" dirty="0"/>
              <a:t>Add the following to multiple sites</a:t>
            </a:r>
          </a:p>
          <a:p>
            <a:pPr lvl="2"/>
            <a:r>
              <a:rPr lang="en-US" dirty="0"/>
              <a:t>Add three different Lists</a:t>
            </a:r>
          </a:p>
          <a:p>
            <a:pPr lvl="2"/>
            <a:r>
              <a:rPr lang="en-US" dirty="0"/>
              <a:t>Add a View to each List</a:t>
            </a:r>
          </a:p>
          <a:p>
            <a:pPr lvl="2"/>
            <a:r>
              <a:rPr lang="en-US" dirty="0"/>
              <a:t>Update each List Setting</a:t>
            </a:r>
          </a:p>
          <a:p>
            <a:pPr lvl="3"/>
            <a:r>
              <a:rPr lang="en-US" dirty="0"/>
              <a:t>Update Version settings</a:t>
            </a:r>
          </a:p>
          <a:p>
            <a:pPr lvl="2"/>
            <a:r>
              <a:rPr lang="en-US" dirty="0"/>
              <a:t>Add New-Home-Page</a:t>
            </a:r>
          </a:p>
          <a:p>
            <a:pPr lvl="3"/>
            <a:r>
              <a:rPr lang="en-US" dirty="0"/>
              <a:t>And make it the default homepage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D7F2D-9DBD-4088-8936-A76C7898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DF4F-0EE3-47AF-954E-11D94FC5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7DB-B9C1-46DE-B888-F38666E7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3AF43-AE9F-45E7-9ABF-82E15D5E1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Variables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spAddSites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"https://kieferconsultinginc.sharepoint.com/sites/SharePointSaturday2017/SampleA/"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</a:t>
            </a:r>
            <a:r>
              <a:rPr lang="en-US" dirty="0" err="1"/>
              <a:t>SampleB</a:t>
            </a:r>
            <a:r>
              <a:rPr lang="en-US" dirty="0"/>
              <a:t>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837BEC-DE40-427D-948C-3DA8CE662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spSite</a:t>
            </a:r>
            <a:r>
              <a:rPr lang="en-US" dirty="0"/>
              <a:t> in $</a:t>
            </a:r>
            <a:r>
              <a:rPr lang="en-US" dirty="0" err="1"/>
              <a:t>spAddSites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Connect-</a:t>
            </a:r>
            <a:r>
              <a:rPr lang="en-US" dirty="0" err="1"/>
              <a:t>PnPOnline</a:t>
            </a:r>
            <a:r>
              <a:rPr lang="en-US" dirty="0"/>
              <a:t> $</a:t>
            </a:r>
            <a:r>
              <a:rPr lang="en-US" dirty="0" err="1"/>
              <a:t>spSite.site</a:t>
            </a:r>
            <a:r>
              <a:rPr lang="en-US" dirty="0"/>
              <a:t> -Credentials $Credentials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76E4-58A9-4177-A053-D1D492CE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7B78-0E4E-4B6E-9BB2-25B54AD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1BD-109B-40ED-AC98-8FFE6655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</a:t>
            </a:r>
            <a:r>
              <a:rPr lang="en-US"/>
              <a:t>Add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1A14-E389-41F2-9A06-42E2163FCC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spAddLists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List"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DemoList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"Announcements"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Contacts"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DemoContacts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"Contacts"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Custom"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DemoCustom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</a:t>
            </a:r>
            <a:r>
              <a:rPr lang="en-US" dirty="0" err="1"/>
              <a:t>GenericList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022CE-F959-4972-9EFA-1F6593EE49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</a:t>
            </a:r>
            <a:r>
              <a:rPr lang="en-US" dirty="0"/>
              <a:t> in $</a:t>
            </a:r>
            <a:r>
              <a:rPr lang="en-US" dirty="0" err="1"/>
              <a:t>spAddLists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listUrl</a:t>
            </a:r>
            <a:r>
              <a:rPr lang="en-US" dirty="0"/>
              <a:t> = $</a:t>
            </a:r>
            <a:r>
              <a:rPr lang="en-US" dirty="0" err="1"/>
              <a:t>spList.Url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listTemplate</a:t>
            </a:r>
            <a:r>
              <a:rPr lang="en-US" dirty="0"/>
              <a:t> = $</a:t>
            </a:r>
            <a:r>
              <a:rPr lang="en-US" dirty="0" err="1"/>
              <a:t>spList.Template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newList</a:t>
            </a:r>
            <a:r>
              <a:rPr lang="en-US" dirty="0"/>
              <a:t> = New-</a:t>
            </a:r>
            <a:r>
              <a:rPr lang="en-US" dirty="0" err="1"/>
              <a:t>PnPList</a:t>
            </a:r>
            <a:r>
              <a:rPr lang="en-US" dirty="0"/>
              <a:t> -Title "$</a:t>
            </a:r>
            <a:r>
              <a:rPr lang="en-US" dirty="0" err="1"/>
              <a:t>listTitle</a:t>
            </a:r>
            <a:r>
              <a:rPr lang="en-US" dirty="0"/>
              <a:t>" -</a:t>
            </a:r>
            <a:r>
              <a:rPr lang="en-US" dirty="0" err="1"/>
              <a:t>Url</a:t>
            </a:r>
            <a:r>
              <a:rPr lang="en-US" dirty="0"/>
              <a:t> "$</a:t>
            </a:r>
            <a:r>
              <a:rPr lang="en-US" dirty="0" err="1"/>
              <a:t>listUrl</a:t>
            </a:r>
            <a:r>
              <a:rPr lang="en-US" dirty="0"/>
              <a:t>" -Template $</a:t>
            </a:r>
            <a:r>
              <a:rPr lang="en-US" dirty="0" err="1"/>
              <a:t>listTemplate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–</a:t>
            </a:r>
            <a:r>
              <a:rPr lang="en-US" dirty="0" err="1"/>
              <a:t>OnQuickLaunch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ADDED"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ADAA-599B-4149-AF68-05452EA9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2553-0172-4AC5-8EDC-D7F3C02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09D1E-2CBB-497B-9759-92A8EF9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Add List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2C00-D871-46E3-9ADF-899CF7F80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547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spAddViews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Title,Body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Edit,LinkTitle,FirstName,JobTitle,CellPhone,WorkPhone,Email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"Title"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ACCF0A-A3EF-434E-959F-2A911AD77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spViewsAdd</a:t>
            </a:r>
            <a:r>
              <a:rPr lang="en-US" dirty="0"/>
              <a:t> in $</a:t>
            </a:r>
            <a:r>
              <a:rPr lang="en-US" dirty="0" err="1"/>
              <a:t>spAddViews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spViewsAdd.ListTitle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viewTitle</a:t>
            </a:r>
            <a:r>
              <a:rPr lang="en-US" dirty="0"/>
              <a:t> = $</a:t>
            </a:r>
            <a:r>
              <a:rPr lang="en-US" dirty="0" err="1"/>
              <a:t>spViewsAdd.ViewTitle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viewFields</a:t>
            </a:r>
            <a:r>
              <a:rPr lang="en-US" dirty="0"/>
              <a:t> = $</a:t>
            </a:r>
            <a:r>
              <a:rPr lang="en-US" dirty="0" err="1"/>
              <a:t>spViewsAdd.ViewFields</a:t>
            </a:r>
            <a:r>
              <a:rPr lang="en-US" dirty="0"/>
              <a:t> -split (',')</a:t>
            </a:r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viewQuery</a:t>
            </a:r>
            <a:r>
              <a:rPr lang="en-US" dirty="0"/>
              <a:t> = $</a:t>
            </a:r>
            <a:r>
              <a:rPr lang="en-US" dirty="0" err="1"/>
              <a:t>spViewsAdd.ViewQuery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viewDefaultView</a:t>
            </a:r>
            <a:r>
              <a:rPr lang="en-US" dirty="0"/>
              <a:t> = $</a:t>
            </a:r>
            <a:r>
              <a:rPr lang="en-US" dirty="0" err="1"/>
              <a:t>spViewsAdd.DefaultView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Remove-</a:t>
            </a:r>
            <a:r>
              <a:rPr lang="en-US" dirty="0" err="1"/>
              <a:t>PnPView</a:t>
            </a:r>
            <a:r>
              <a:rPr lang="en-US" dirty="0"/>
              <a:t> -List "$</a:t>
            </a:r>
            <a:r>
              <a:rPr lang="en-US" dirty="0" err="1"/>
              <a:t>listTitle</a:t>
            </a:r>
            <a:r>
              <a:rPr lang="en-US" dirty="0"/>
              <a:t>" -Identity "$</a:t>
            </a:r>
            <a:r>
              <a:rPr lang="en-US" dirty="0" err="1"/>
              <a:t>viewTitle</a:t>
            </a:r>
            <a:r>
              <a:rPr lang="en-US" dirty="0"/>
              <a:t>" -Force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If ( $</a:t>
            </a:r>
            <a:r>
              <a:rPr lang="en-US" dirty="0" err="1"/>
              <a:t>viewDefaultView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'yes')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 -</a:t>
            </a:r>
            <a:r>
              <a:rPr lang="en-US" dirty="0" err="1"/>
              <a:t>SetAsDefault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else {</a:t>
            </a:r>
          </a:p>
          <a:p>
            <a:pPr marL="457200" lvl="1" indent="0">
              <a:buNone/>
            </a:pP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VIEW ADDED: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viewTitle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03A7-1063-4B3E-BDD1-C0699D2B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8DC4-3627-40A5-B000-71EBB7E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7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0380-CF63-43B9-8D53-1520668D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Update List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5C97-0B46-4A18-901D-8EDA3A1B2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spListSettingsUpdate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30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20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10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6094D-D23E-487C-86A5-6B6CF7BA0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968" y="1825625"/>
            <a:ext cx="60538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spListSettings</a:t>
            </a:r>
            <a:r>
              <a:rPr lang="en-US" dirty="0"/>
              <a:t> in $</a:t>
            </a:r>
            <a:r>
              <a:rPr lang="en-US" dirty="0" err="1"/>
              <a:t>spListSettingsUpdate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spListSettings.ListTitle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listMajorVersions</a:t>
            </a:r>
            <a:r>
              <a:rPr lang="en-US" dirty="0"/>
              <a:t> = $</a:t>
            </a:r>
            <a:r>
              <a:rPr lang="en-US" dirty="0" err="1"/>
              <a:t>spListSettings.MajorVersions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$</a:t>
            </a:r>
            <a:r>
              <a:rPr lang="en-US" dirty="0" err="1"/>
              <a:t>listMajorVersions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 SETTINGS: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UPDATED"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6C116-1DAC-4569-AB00-ACA52CFC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31C8-5584-4755-B8D7-19B4F7B8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0763-6682-420A-A46B-162382C8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</a:t>
            </a:r>
            <a:r>
              <a:rPr lang="en-US"/>
              <a:t>– Add New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B474-BBB2-4FB4-8333-A78B477F3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Variables</a:t>
            </a:r>
          </a:p>
          <a:p>
            <a:pPr marL="0" indent="0">
              <a:buNone/>
            </a:pPr>
            <a:r>
              <a:rPr lang="en-US" sz="1800" dirty="0"/>
              <a:t>$</a:t>
            </a:r>
            <a:r>
              <a:rPr lang="en-US" sz="1800" dirty="0" err="1"/>
              <a:t>spNewHomePage</a:t>
            </a:r>
            <a:r>
              <a:rPr lang="en-US" sz="1800" dirty="0"/>
              <a:t> = @(</a:t>
            </a:r>
          </a:p>
          <a:p>
            <a:pPr marL="0" indent="0">
              <a:buNone/>
            </a:pPr>
            <a:r>
              <a:rPr lang="en-US" sz="1800" dirty="0"/>
              <a:t>@{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pageName</a:t>
            </a:r>
            <a:r>
              <a:rPr lang="en-US" sz="1800" dirty="0"/>
              <a:t> = "New-Home-Page"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00BD0-0559-4DC1-A3BA-6B0A21EDD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580" y="1825625"/>
            <a:ext cx="60982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Script</a:t>
            </a:r>
          </a:p>
          <a:p>
            <a:pPr marL="0" indent="0">
              <a:buNone/>
            </a:pPr>
            <a:r>
              <a:rPr lang="en-US" sz="1800" dirty="0" err="1"/>
              <a:t>foreach</a:t>
            </a:r>
            <a:r>
              <a:rPr lang="en-US" sz="1800" dirty="0"/>
              <a:t> ($</a:t>
            </a:r>
            <a:r>
              <a:rPr lang="en-US" sz="1800" dirty="0" err="1"/>
              <a:t>spNewHomePageItem</a:t>
            </a:r>
            <a:r>
              <a:rPr lang="en-US" sz="1800" dirty="0"/>
              <a:t> in $</a:t>
            </a:r>
            <a:r>
              <a:rPr lang="en-US" sz="1800" dirty="0" err="1"/>
              <a:t>spNewHomePage</a:t>
            </a:r>
            <a:r>
              <a:rPr lang="en-US" sz="1800" dirty="0"/>
              <a:t>) {</a:t>
            </a:r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homePageName</a:t>
            </a:r>
            <a:r>
              <a:rPr lang="en-US" sz="1800" dirty="0"/>
              <a:t> = $</a:t>
            </a:r>
            <a:r>
              <a:rPr lang="en-US" sz="1800" dirty="0" err="1"/>
              <a:t>spNewHomePageItem.pageName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Add-</a:t>
            </a:r>
            <a:r>
              <a:rPr lang="en-US" sz="1800" dirty="0" err="1"/>
              <a:t>PnPClientSidePage</a:t>
            </a:r>
            <a:r>
              <a:rPr lang="en-US" sz="1800" dirty="0"/>
              <a:t> -Name $</a:t>
            </a:r>
            <a:r>
              <a:rPr lang="en-US" sz="1800" dirty="0" err="1"/>
              <a:t>homePageName</a:t>
            </a:r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Set-</a:t>
            </a:r>
            <a:r>
              <a:rPr lang="en-US" sz="1800" dirty="0" err="1"/>
              <a:t>PnPHomePage</a:t>
            </a:r>
            <a:r>
              <a:rPr lang="en-US" sz="1800" dirty="0"/>
              <a:t> -</a:t>
            </a:r>
            <a:r>
              <a:rPr lang="en-US" sz="1800" dirty="0" err="1"/>
              <a:t>RootFolderRelativeUrl</a:t>
            </a:r>
            <a:r>
              <a:rPr lang="en-US" sz="1800" dirty="0"/>
              <a:t> </a:t>
            </a:r>
            <a:r>
              <a:rPr lang="en-US" sz="1800" dirty="0" err="1"/>
              <a:t>SitePages</a:t>
            </a:r>
            <a:r>
              <a:rPr lang="en-US" sz="1800" dirty="0"/>
              <a:t>/$homePageName.aspx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"HOME PAGE: "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Green $</a:t>
            </a:r>
            <a:r>
              <a:rPr lang="en-US" sz="1800" dirty="0" err="1"/>
              <a:t>homePageName</a:t>
            </a:r>
            <a:r>
              <a:rPr lang="en-US" sz="1800" dirty="0"/>
              <a:t>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 - ADDED"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A176-0560-4CDA-9368-A1DC030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D3C1-9325-4B31-8778-2EEDD277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A9D490-6001-442B-B774-3188A04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Presentation and Code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FB1B32-8215-43BD-94E2-9A3D3DA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/>
              <a:t>http://github.com/kcipha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8D034-D774-407C-A1D5-243E6714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6770-1176-4946-B663-0A6A4453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81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12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 / O365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449D-BE6E-4AA7-B5A4-7457CD2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Deployed with SharePoint PnP PowerShell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8178F-F478-49DC-A9B5-FECD3687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566" y="1282046"/>
            <a:ext cx="6177531" cy="5153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1AE7-0090-4EB3-A2E2-8DAF497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A4661-E1C9-4E93-A399-513273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FE601-388D-40EB-9506-EB45F79D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Coding with Visual Studio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EA2714-B1DB-46F6-8902-B2EBA6620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54929"/>
            <a:ext cx="5181600" cy="27959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F99DDD-6940-4D7E-A222-464B5291E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627" y="1860181"/>
            <a:ext cx="5181600" cy="2690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7A49-8F52-4F1E-B6C7-67F6C278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07BBA-31D1-43B8-98E8-6A30DB9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981ED-5254-4E0C-9592-8F9E510B5201}"/>
              </a:ext>
            </a:extLst>
          </p:cNvPr>
          <p:cNvSpPr txBox="1"/>
          <p:nvPr/>
        </p:nvSpPr>
        <p:spPr>
          <a:xfrm>
            <a:off x="1263192" y="5147035"/>
            <a:ext cx="98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you could use SharePoint PnP PowerShell with Visual Studio Code </a:t>
            </a:r>
            <a:r>
              <a:rPr lang="en-US" dirty="0" err="1"/>
              <a:t>yo</a:t>
            </a:r>
            <a:r>
              <a:rPr lang="en-US" dirty="0"/>
              <a:t> update Master Pages, Page Layouts, JavaScript, CSS, </a:t>
            </a:r>
            <a:r>
              <a:rPr lang="en-US"/>
              <a:t>and other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8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dirty="0"/>
              <a:t>What is SharePoint PnP PowerShell?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24952</TotalTime>
  <Words>1077</Words>
  <Application>Microsoft Office PowerPoint</Application>
  <PresentationFormat>Widescreen</PresentationFormat>
  <Paragraphs>343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SharePoint Saturday 2017: SharePoint PnP PowerShell and what it can do for my SharePoint Environment</vt:lpstr>
      <vt:lpstr>Meeting Agenda</vt:lpstr>
      <vt:lpstr>Who am I?</vt:lpstr>
      <vt:lpstr>Who am I?</vt:lpstr>
      <vt:lpstr>Public Web Sites – SP 2013</vt:lpstr>
      <vt:lpstr>Intranets - SP 2010 / 2013 / O365</vt:lpstr>
      <vt:lpstr>Site Deployed with SharePoint PnP PowerShell</vt:lpstr>
      <vt:lpstr>SharePoint Coding with Visual Studio Code</vt:lpstr>
      <vt:lpstr>What is SharePoint PnP PowerShell?</vt:lpstr>
      <vt:lpstr>What is SharePoint PnP PowerShell</vt:lpstr>
      <vt:lpstr>PnP Possibilities</vt:lpstr>
      <vt:lpstr>PowerPoint Presentation</vt:lpstr>
      <vt:lpstr>SharePoint PnP PowerShell Categories</vt:lpstr>
      <vt:lpstr>PnP History</vt:lpstr>
      <vt:lpstr>SharePoint PnP PowerShell Setup</vt:lpstr>
      <vt:lpstr>PowerShell Tools</vt:lpstr>
      <vt:lpstr>Check the Version</vt:lpstr>
      <vt:lpstr>SharePoint PowerShell PnP</vt:lpstr>
      <vt:lpstr>SharePoint PnP PowerShell Live Examples</vt:lpstr>
      <vt:lpstr>Setup</vt:lpstr>
      <vt:lpstr>Connect</vt:lpstr>
      <vt:lpstr>Our First Command</vt:lpstr>
      <vt:lpstr>Let’s Add More</vt:lpstr>
      <vt:lpstr>PowerPoint Presentation</vt:lpstr>
      <vt:lpstr>SharePoint PnP PowerShell Live Examples</vt:lpstr>
      <vt:lpstr>Add Lists to Multiple Sites</vt:lpstr>
      <vt:lpstr>Multiple Sites - Connect</vt:lpstr>
      <vt:lpstr>Multiple Sites – Add Lists</vt:lpstr>
      <vt:lpstr>Multiple Sites – Add List View</vt:lpstr>
      <vt:lpstr>Multiple Sites – Update List Settings</vt:lpstr>
      <vt:lpstr>Multiple Sites – Add New Page</vt:lpstr>
      <vt:lpstr>Questions &amp; Answers</vt:lpstr>
      <vt:lpstr>Get the Presentation and Code Examples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371</cp:revision>
  <cp:lastPrinted>2016-08-31T18:38:12Z</cp:lastPrinted>
  <dcterms:created xsi:type="dcterms:W3CDTF">2016-06-13T19:56:22Z</dcterms:created>
  <dcterms:modified xsi:type="dcterms:W3CDTF">2017-10-21T17:18:00Z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